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notesMasterIdLst>
    <p:notesMasterId r:id="rId3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1 of 32: /ai-factory-leadership-review.html#cover
- WHPS AI Transformation programme-owner record: repository CLAUDE.md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10 of 32: /ai-factory-leadership-review.html#gl-timeline
- WHPS AI Transformation programme-owner record: repository CLAUDE.md
- WHPS GroupLink architecture and integration record in this repository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11 of 32: /ai-factory-leadership-review.html#gl-integrations
- WHPS AI Transformation programme-owner record: repository CLAUDE.md
- WHPS GroupLink architecture and integration record in this repository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12 of 32: /ai-factory-leadership-review.html#ede-what
- WHPS AI Transformation programme-owner record: repository CLAUDE.md
- CMS Year 9 Enhanced Direct Enrollment audit guidelines (April 10, 2026): https://www.cms.gov/files/document/guidelines-enhanced-direct-enrollment-audits-year-9-final.pdf
- CMS Enhanced Direct Enrollment partners: https://www.cms.gov/marketplace-private-insurance/agents-brokers/direct-enrollment-partners
- MarketLink implementation snapshot: WHPS MarketLink source repository, 2026-07-20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13 of 32: /ai-factory-leadership-review.html#ede-arch
- WHPS AI Transformation programme-owner record: repository CLAUDE.md
- CMS Year 9 Enhanced Direct Enrollment audit guidelines (April 10, 2026): https://www.cms.gov/files/document/guidelines-enhanced-direct-enrollment-audits-year-9-final.pdf
- CMS Enhanced Direct Enrollment partners: https://www.cms.gov/marketplace-private-insurance/agents-brokers/direct-enrollment-partners
- MarketLink implementation snapshot: WHPS MarketLink source repository, 2026-07-20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14 of 32: /ai-factory-leadership-review.html#ede-apis
- WHPS AI Transformation programme-owner record: repository CLAUDE.md
- CMS Year 9 Enhanced Direct Enrollment audit guidelines (April 10, 2026): https://www.cms.gov/files/document/guidelines-enhanced-direct-enrollment-audits-year-9-final.pdf
- CMS Enhanced Direct Enrollment partners: https://www.cms.gov/marketplace-private-insurance/agents-brokers/direct-enrollment-partners
- MarketLink implementation snapshot: WHPS MarketLink source repository, 2026-07-20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15 of 32: /ai-factory-leadership-review.html#ede-requirements
- WHPS AI Transformation programme-owner record: repository CLAUDE.md
- CMS Year 9 Enhanced Direct Enrollment audit guidelines (April 10, 2026): https://www.cms.gov/files/document/guidelines-enhanced-direct-enrollment-audits-year-9-final.pdf
- CMS Enhanced Direct Enrollment partners: https://www.cms.gov/marketplace-private-insurance/agents-brokers/direct-enrollment-partners
- MarketLink implementation snapshot: WHPS MarketLink source repository, 2026-07-20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16 of 32: /ai-factory-leadership-review.html#ede-status
- WHPS AI Transformation programme-owner record: repository CLAUDE.md
- CMS Year 9 Enhanced Direct Enrollment audit guidelines (April 10, 2026): https://www.cms.gov/files/document/guidelines-enhanced-direct-enrollment-audits-year-9-final.pdf
- CMS Enhanced Direct Enrollment partners: https://www.cms.gov/marketplace-private-insurance/agents-brokers/direct-enrollment-partners
- MarketLink implementation snapshot: WHPS MarketLink source repository, 2026-07-20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17 of 32: /ai-factory-leadership-review.html#ede-shift
- WHPS AI Transformation programme-owner record: repository CLAUDE.md
- CMS Year 9 Enhanced Direct Enrollment audit guidelines (April 10, 2026): https://www.cms.gov/files/document/guidelines-enhanced-direct-enrollment-audits-year-9-final.pdf
- CMS Enhanced Direct Enrollment partners: https://www.cms.gov/marketplace-private-insurance/agents-brokers/direct-enrollment-partners
- MarketLink implementation snapshot: WHPS MarketLink source repository, 2026-07-20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18 of 32: /ai-factory-leadership-review.html#ede-timeline
- WHPS AI Transformation programme-owner record: repository CLAUDE.md
- CMS Year 9 Enhanced Direct Enrollment audit guidelines (April 10, 2026): https://www.cms.gov/files/document/guidelines-enhanced-direct-enrollment-audits-year-9-final.pdf
- CMS Enhanced Direct Enrollment partners: https://www.cms.gov/marketplace-private-insurance/agents-brokers/direct-enrollment-partners
- MarketLink implementation snapshot: WHPS MarketLink source repository, 2026-07-20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19 of 32: /ai-factory-leadership-review.html#ede-audit
- WHPS AI Transformation programme-owner record: repository CLAUDE.md
- CMS Year 9 Enhanced Direct Enrollment audit guidelines (April 10, 2026): https://www.cms.gov/files/document/guidelines-enhanced-direct-enrollment-audits-year-9-final.pdf
- CMS Enhanced Direct Enrollment partners: https://www.cms.gov/marketplace-private-insurance/agents-brokers/direct-enrollment-partners
- MarketLink implementation snapshot: WHPS MarketLink source repository, 2026-07-20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2 of 32: /ai-factory-leadership-review.html#map
- WHPS AI Transformation programme-owner record: repository CLAUDE.md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20 of 32: /ai-factory-leadership-review.html#ichra
- WHPS AI Transformation programme-owner record: repository CLAUDE.md
- WHPS ServiceLink Portal and ICHRA Phase 1 programme record in this repository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21 of 32: /ai-factory-leadership-review.html#servicelink
- WHPS AI Transformation programme-owner record: repository CLAUDE.md
- WHPS ServiceLink Portal and ICHRA Phase 1 programme record in this repository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22 of 32: /ai-factory-leadership-review.html#sl-arch
- WHPS AI Transformation programme-owner record: repository CLAUDE.md
- WHPS ServiceLink Portal and ICHRA Phase 1 programme record in this repository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23 of 32: /ai-factory-leadership-review.html#legacy-to-target
- WHPS AI Transformation programme-owner record: repository CLAUDE.md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24 of 32: /ai-factory-leadership-review.html#payments
- WHPS AI Transformation programme-owner record: repository CLAUDE.md
- WHPS GroupLink architecture and integration record in this repository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25 of 32: /ai-factory-leadership-review.html#sl-shift
- WHPS AI Transformation programme-owner record: repository CLAUDE.md
- WHPS ServiceLink Portal and ICHRA Phase 1 programme record in this repository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26 of 32: /ai-factory-leadership-review.html#cc-overview
- WHPS AI Transformation programme-owner record: repository CLAUDE.md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27 of 32: /ai-factory-leadership-review.html#cc-arch
- WHPS AI Transformation programme-owner record: repository CLAUDE.md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28 of 32: /ai-factory-leadership-review.html#cc-flow
- WHPS AI Transformation programme-owner record: repository CLAUDE.md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29 of 32: /ai-factory-leadership-review.html#initiatives
- WHPS AI Transformation programme-owner record: repository CLAUDE.md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3 of 32: /ai-factory-leadership-review.html#e2e
- WHPS AI Transformation programme-owner record: repository CLAUDE.md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30 of 32: /ai-factory-leadership-review.html#initiative-detail-1
- WHPS AI Transformation programme-owner record: repository CLAUDE.md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31 of 32: /ai-factory-leadership-review.html#initiative-detail-2
- WHPS AI Transformation programme-owner record: repository CLAUDE.md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32 of 32: /ai-factory-leadership-review.html#close
- WHPS AI Transformation programme-owner record: repository CLAUDE.md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4 of 32: /ai-factory-leadership-review.html#gl-overview
- WHPS AI Transformation programme-owner record: repository CLAUDE.md
- WHPS GroupLink architecture and integration record in this repository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5 of 32: /ai-factory-leadership-review.html#gl-what
- WHPS AI Transformation programme-owner record: repository CLAUDE.md
- WHPS GroupLink architecture and integration record in this repository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6 of 32: /ai-factory-leadership-review.html#gl-arch
- WHPS AI Transformation programme-owner record: repository CLAUDE.md
- WHPS GroupLink architecture and integration record in this repository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7 of 32: /ai-factory-leadership-review.html#gl-stack
- WHPS AI Transformation programme-owner record: repository CLAUDE.md
- WHPS GroupLink architecture and integration record in this repository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8 of 32: /ai-factory-leadership-review.html#gl-shift
- WHPS AI Transformation programme-owner record: repository CLAUDE.md
- WHPS GroupLink architecture and integration record in this repository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Web presentation slide 9 of 32: /ai-factory-leadership-review.html#gl-states
- WHPS AI Transformation programme-owner record: repository CLAUDE.md
- WHPS GroupLink architecture and integration record in this repository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1: cover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10: gl-timeline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11: gl-integrations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12: ede-wha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13: ede-arch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14: ede-apis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15: ede-requirements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16: ede-status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17: ede-shif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18: ede-timeline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19: ede-audi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2: map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20: ichra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21: servicelink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22: sl-arch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23: legacy-to-targe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24: payments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25: sl-shif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26: cc-overview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27: cc-arch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28: cc-flow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29: initiatives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3: e2e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30: initiative-detail-1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31: initiative-detail-2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32: close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4: gl-overview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5: gl-wha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6: gl-arch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7: gl-stack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8: gl-shif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PS AI Transformation Programme Review · slide 9: gl-states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Company>Wipro Health Plan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WHPS AI Transformation Programme Review</dc:title>
  <dc:subject>PptxGenJS Presentation</dc:subject>
  <dc:creator>Wipro Health Plan Services</dc:creator>
  <cp:lastModifiedBy>Wipro Health Plan Services</cp:lastModifiedBy>
  <cp:revision>1</cp:revision>
  <dcterms:created xsi:type="dcterms:W3CDTF">2026-08-05T11:25:39Z</dcterms:created>
  <dcterms:modified xsi:type="dcterms:W3CDTF">2026-08-05T11:25:39Z</dcterms:modified>
</cp:coreProperties>
</file>